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14C4-08EA-412C-A355-2681DCBDF054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BF57-C306-41F8-B17B-0992E39C4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XuanQuyet\Downloads\KeoCuaLuaXe-NhieuCaSi_3ed9c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 t="8928" r="89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50004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571480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ĐÔ  THỊ VIỆT HƯNG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85736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1357298"/>
            <a:ext cx="7429552" cy="23083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 DỤC 2 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–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algn="ctr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3502414"/>
            <a:ext cx="7786742" cy="156966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 TÁC CHÂN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CHƠI: “ KÉO CƯA LỪA XẺ”</a:t>
            </a:r>
          </a:p>
          <a:p>
            <a:pPr algn="ctr"/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50004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9666" y="795393"/>
            <a:ext cx="8034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1l(2x8n)</a:t>
            </a:r>
          </a:p>
          <a:p>
            <a:pPr marL="400050" indent="-400050">
              <a:buFontTx/>
              <a:buChar char="-"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786058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+ 02 HS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+ 02 HS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857232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1-2l(2x8n)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1-2l(2x8n)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tác.1l(2x8n)</a:t>
            </a:r>
          </a:p>
          <a:p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28572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WP_20140926_014"/>
          <p:cNvPicPr/>
          <p:nvPr/>
        </p:nvPicPr>
        <p:blipFill>
          <a:blip r:embed="rId3" cstate="print"/>
          <a:srcRect b="15275"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Kết quả hình ảnh cho hinh nen d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59"/>
            <a:ext cx="9144000" cy="68554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35716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 (2).jpg"/>
          <p:cNvPicPr>
            <a:picLocks noChangeAspect="1"/>
          </p:cNvPicPr>
          <p:nvPr/>
        </p:nvPicPr>
        <p:blipFill>
          <a:blip r:embed="rId3" cstate="print"/>
          <a:srcRect l="10937" r="12501"/>
          <a:stretch>
            <a:fillRect/>
          </a:stretch>
        </p:blipFill>
        <p:spPr>
          <a:xfrm>
            <a:off x="71406" y="1571612"/>
            <a:ext cx="4359174" cy="4270212"/>
          </a:xfrm>
          <a:prstGeom prst="rect">
            <a:avLst/>
          </a:prstGeom>
        </p:spPr>
      </p:pic>
      <p:pic>
        <p:nvPicPr>
          <p:cNvPr id="6" name="Picture 5" descr="image (3).jpg"/>
          <p:cNvPicPr>
            <a:picLocks noChangeAspect="1"/>
          </p:cNvPicPr>
          <p:nvPr/>
        </p:nvPicPr>
        <p:blipFill>
          <a:blip r:embed="rId4" cstate="print"/>
          <a:srcRect l="9375" r="14062"/>
          <a:stretch>
            <a:fillRect/>
          </a:stretch>
        </p:blipFill>
        <p:spPr>
          <a:xfrm>
            <a:off x="4625578" y="1571612"/>
            <a:ext cx="4375578" cy="428628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2928926" y="4214818"/>
            <a:ext cx="714380" cy="14287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429520" y="3857628"/>
            <a:ext cx="428628" cy="14287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472" y="607220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6072206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ảnh kéo cua lua xe"/>
          <p:cNvPicPr>
            <a:picLocks noChangeAspect="1" noChangeArrowheads="1"/>
          </p:cNvPicPr>
          <p:nvPr/>
        </p:nvPicPr>
        <p:blipFill>
          <a:blip r:embed="rId3"/>
          <a:srcRect t="3798" b="4090"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pic>
        <p:nvPicPr>
          <p:cNvPr id="5" name="KeoCuaLuaXe-NhieuCaSi_3ed9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410324"/>
            <a:ext cx="447676" cy="44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57148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78592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nay?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1214422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2786058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118ae2de3d6ff6f668d7f947b4bcf6acff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166</Words>
  <Application>Microsoft Office PowerPoint</Application>
  <PresentationFormat>On-screen Show (4:3)</PresentationFormat>
  <Paragraphs>23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XuanQuyet</dc:creator>
  <cp:lastModifiedBy>XuanQuyet</cp:lastModifiedBy>
  <cp:revision>13</cp:revision>
  <dcterms:created xsi:type="dcterms:W3CDTF">2016-09-18T08:49:43Z</dcterms:created>
  <dcterms:modified xsi:type="dcterms:W3CDTF">2016-09-18T11:06:50Z</dcterms:modified>
</cp:coreProperties>
</file>